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83" r:id="rId2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99" autoAdjust="0"/>
    <p:restoredTop sz="84874" autoAdjust="0"/>
  </p:normalViewPr>
  <p:slideViewPr>
    <p:cSldViewPr>
      <p:cViewPr>
        <p:scale>
          <a:sx n="70" d="100"/>
          <a:sy n="70" d="100"/>
        </p:scale>
        <p:origin x="-115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15CF80-B069-45F5-B407-16331D37BB07}" type="datetimeFigureOut">
              <a:rPr lang="es-MX" smtClean="0"/>
              <a:pPr/>
              <a:t>21/01/2012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A5643F-DFDE-45B1-9A54-873C2AB67FFC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liturgia en el magisterio de juan pablo II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43064"/>
            <a:ext cx="6400800" cy="762000"/>
          </a:xfrm>
        </p:spPr>
        <p:txBody>
          <a:bodyPr/>
          <a:lstStyle/>
          <a:p>
            <a:r>
              <a:rPr lang="es-MX" dirty="0" smtClean="0"/>
              <a:t>Documentos</a:t>
            </a: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667763"/>
            <a:ext cx="3096344" cy="22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909435"/>
      </p:ext>
    </p:extLst>
  </p:cSld>
  <p:clrMapOvr>
    <a:masterClrMapping/>
  </p:clrMapOvr>
  <p:transition spd="slow" advTm="975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1984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EXHORTACION APOSTOLICA  </a:t>
            </a:r>
          </a:p>
          <a:p>
            <a:r>
              <a:rPr lang="es-MX" dirty="0"/>
              <a:t> </a:t>
            </a:r>
            <a:r>
              <a:rPr lang="es-MX" dirty="0" smtClean="0"/>
              <a:t>           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RECONCILIATIO ET PENITENCIA.</a:t>
            </a:r>
            <a:endParaRPr lang="es-MX" dirty="0"/>
          </a:p>
        </p:txBody>
      </p:sp>
      <p:pic>
        <p:nvPicPr>
          <p:cNvPr id="18434" name="Picture 2" descr="C:\Users\alejandro\AppData\Local\Microsoft\Windows\Temporary Internet Files\Content.IE5\64HFRI2E\MP9004306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1576" y="3861048"/>
            <a:ext cx="255482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593536"/>
      </p:ext>
    </p:extLst>
  </p:cSld>
  <p:clrMapOvr>
    <a:masterClrMapping/>
  </p:clrMapOvr>
  <p:transition spd="slow" advTm="503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|988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PASTOR BONUS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reorganización de la curia romana.</a:t>
            </a:r>
            <a:endParaRPr lang="es-MX" dirty="0"/>
          </a:p>
        </p:txBody>
      </p:sp>
      <p:pic>
        <p:nvPicPr>
          <p:cNvPr id="8194" name="Picture 2" descr="C:\Users\alejandro\AppData\Local\Microsoft\Windows\Temporary Internet Files\Content.IE5\64HFRI2E\MC9003103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31656"/>
            <a:ext cx="1857827" cy="182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7002847"/>
      </p:ext>
    </p:extLst>
  </p:cSld>
  <p:clrMapOvr>
    <a:masterClrMapping/>
  </p:clrMapOvr>
  <p:transition spd="slow" advTm="505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1988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ECCLESIA DEI.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sobre la fraternidad sacerdotal de san pio X</a:t>
            </a:r>
            <a:endParaRPr lang="es-MX" dirty="0"/>
          </a:p>
        </p:txBody>
      </p:sp>
      <p:pic>
        <p:nvPicPr>
          <p:cNvPr id="9218" name="Picture 2" descr="C:\Users\alejandro\AppData\Local\Microsoft\Windows\Temporary Internet Files\Content.IE5\64HFRI2E\MC9003468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7"/>
            <a:ext cx="278980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4276247"/>
      </p:ext>
    </p:extLst>
  </p:cSld>
  <p:clrMapOvr>
    <a:masterClrMapping/>
  </p:clrMapOvr>
  <p:transition spd="slow" advTm="539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1988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MX" dirty="0" smtClean="0"/>
              <a:t>Vicesimus quintus annus.</a:t>
            </a:r>
          </a:p>
          <a:p>
            <a:pPr marL="6858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    sobre el aniversario de la constitución SACRONTUM CONCILIUM .</a:t>
            </a:r>
            <a:endParaRPr lang="es-MX" dirty="0"/>
          </a:p>
        </p:txBody>
      </p:sp>
      <p:pic>
        <p:nvPicPr>
          <p:cNvPr id="10242" name="Picture 2" descr="C:\Users\alejandro\AppData\Local\Microsoft\Windows\Temporary Internet Files\Content.IE5\S6CEMGL5\MC9003103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038" y="3698875"/>
            <a:ext cx="1535112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941472"/>
      </p:ext>
    </p:extLst>
  </p:cSld>
  <p:clrMapOvr>
    <a:masterClrMapping/>
  </p:clrMapOvr>
  <p:transition spd="slow" advTm="528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1988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Christifideles    laici.</a:t>
            </a:r>
            <a:endParaRPr lang="es-MX" dirty="0"/>
          </a:p>
        </p:txBody>
      </p:sp>
      <p:pic>
        <p:nvPicPr>
          <p:cNvPr id="11266" name="Picture 2" descr="C:\Users\alejandro\AppData\Local\Microsoft\Windows\Temporary Internet Files\Content.IE5\18W80SG7\MP9004003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645024"/>
            <a:ext cx="18722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ejandro\AppData\Local\Microsoft\Windows\Temporary Internet Files\Content.IE5\S6CEMGL5\MP9004009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99825"/>
            <a:ext cx="2880320" cy="1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8073729"/>
      </p:ext>
    </p:extLst>
  </p:cSld>
  <p:clrMapOvr>
    <a:masterClrMapping/>
  </p:clrMapOvr>
  <p:transition spd="slow" advTm="503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1990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MX" dirty="0" smtClean="0"/>
              <a:t>Código  canonico de las iglesias orientales.</a:t>
            </a:r>
            <a:endParaRPr lang="es-MX" dirty="0"/>
          </a:p>
        </p:txBody>
      </p:sp>
      <p:pic>
        <p:nvPicPr>
          <p:cNvPr id="12290" name="Picture 2" descr="C:\Users\alejandro\AppData\Local\Microsoft\Windows\Temporary Internet Files\Content.IE5\18W80SG7\MP9004254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78618"/>
            <a:ext cx="1833954" cy="279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lejandro\AppData\Local\Microsoft\Windows\Temporary Internet Files\Content.IE5\18W80SG7\MP9004330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0019202"/>
      </p:ext>
    </p:extLst>
  </p:cSld>
  <p:clrMapOvr>
    <a:masterClrMapping/>
  </p:clrMapOvr>
  <p:transition spd="slow" advTm="510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1992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16832"/>
            <a:ext cx="6400800" cy="3048001"/>
          </a:xfrm>
        </p:spPr>
        <p:txBody>
          <a:bodyPr/>
          <a:lstStyle/>
          <a:p>
            <a:pPr marL="68580" indent="0">
              <a:buNone/>
            </a:pPr>
            <a:endParaRPr lang="es-MX" dirty="0"/>
          </a:p>
          <a:p>
            <a:pPr marL="68580" indent="0">
              <a:buNone/>
            </a:pPr>
            <a:r>
              <a:rPr lang="es-MX" dirty="0" smtClean="0"/>
              <a:t>   FIDEI DEPOSITUM.</a:t>
            </a:r>
          </a:p>
          <a:p>
            <a:pPr marL="68580" indent="0">
              <a:buNone/>
            </a:pPr>
            <a:r>
              <a:rPr lang="es-MX" dirty="0"/>
              <a:t> </a:t>
            </a:r>
            <a:r>
              <a:rPr lang="es-MX" dirty="0" smtClean="0"/>
              <a:t>                                   para la publicación del catecismo de la iglesia  católica.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3024" y="3284984"/>
            <a:ext cx="3561184" cy="23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357"/>
      </p:ext>
    </p:extLst>
  </p:cSld>
  <p:clrMapOvr>
    <a:masterClrMapping/>
  </p:clrMapOvr>
  <p:transition spd="slow" advTm="514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1994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ORDINATIO   SACERDOTALIS.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sobre la ordenación reservada  a los hombres.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8533" y="3356992"/>
            <a:ext cx="3623667" cy="239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3231890"/>
      </p:ext>
    </p:extLst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1994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TERTIO MILENNIO ADVENIENETE.</a:t>
            </a:r>
          </a:p>
          <a:p>
            <a:endParaRPr lang="es-MX" dirty="0"/>
          </a:p>
          <a:p>
            <a:r>
              <a:rPr lang="es-MX" dirty="0" smtClean="0"/>
              <a:t>Sobre la preparación del jubileo del año 2000.</a:t>
            </a:r>
            <a:endParaRPr lang="es-MX" dirty="0"/>
          </a:p>
        </p:txBody>
      </p:sp>
      <p:pic>
        <p:nvPicPr>
          <p:cNvPr id="15362" name="Picture 2" descr="C:\Users\alejandro\AppData\Local\Microsoft\Windows\Temporary Internet Files\Content.IE5\S6CEMGL5\MP90042531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2702795" cy="182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633404"/>
      </p:ext>
    </p:extLst>
  </p:cSld>
  <p:clrMapOvr>
    <a:masterClrMapping/>
  </p:clrMapOvr>
  <p:transition spd="slow" advTm="542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1995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992631"/>
            <a:ext cx="4464496" cy="2812633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037183"/>
            <a:ext cx="6400800" cy="3048001"/>
          </a:xfrm>
        </p:spPr>
        <p:txBody>
          <a:bodyPr/>
          <a:lstStyle/>
          <a:p>
            <a:r>
              <a:rPr lang="es-MX" dirty="0" smtClean="0"/>
              <a:t>EVANGELIUM VITAE.</a:t>
            </a:r>
            <a:endParaRPr lang="es-MX" dirty="0"/>
          </a:p>
          <a:p>
            <a:r>
              <a:rPr lang="es-MX" dirty="0" smtClean="0"/>
              <a:t>sobre el valor y el carácter inviolable de la vida humana.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749095138"/>
      </p:ext>
    </p:extLst>
  </p:cSld>
  <p:clrMapOvr>
    <a:masterClrMapping/>
  </p:clrMapOvr>
  <p:transition spd="slow" advTm="524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1979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0146" y="2438400"/>
            <a:ext cx="2703707" cy="3048000"/>
          </a:xfrm>
        </p:spPr>
      </p:pic>
    </p:spTree>
    <p:extLst>
      <p:ext uri="{BB962C8B-B14F-4D97-AF65-F5344CB8AC3E}">
        <p14:creationId xmlns:p14="http://schemas.microsoft.com/office/powerpoint/2010/main" xmlns="" val="293306342"/>
      </p:ext>
    </p:extLst>
  </p:cSld>
  <p:clrMapOvr>
    <a:masterClrMapping/>
  </p:clrMapOvr>
  <p:transition spd="slow" advTm="510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2003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Eclesia de EUCHARISTIA.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                   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5253" y="2996952"/>
            <a:ext cx="24288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094773"/>
      </p:ext>
    </p:extLst>
  </p:cSld>
  <p:clrMapOvr>
    <a:masterClrMapping/>
  </p:clrMapOvr>
  <p:transition spd="slow" advTm="531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1979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s-MX" sz="2000" dirty="0" smtClean="0"/>
              <a:t>Redentor hominis</a:t>
            </a:r>
            <a:endParaRPr lang="es-MX" sz="2000" dirty="0"/>
          </a:p>
          <a:p>
            <a:pPr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es el centro y el vértice de toda la vida sac  </a:t>
            </a:r>
          </a:p>
          <a:p>
            <a:pPr indent="0">
              <a:buNone/>
            </a:pPr>
            <a:r>
              <a:rPr lang="es-MX" sz="2000" dirty="0"/>
              <a:t> </a:t>
            </a:r>
            <a:r>
              <a:rPr lang="es-MX" sz="2000" dirty="0" smtClean="0"/>
              <a:t>           ramental  por medio de la cual cada cristiano  recibe la fuerza   salvifica  de la redención.                     </a:t>
            </a:r>
          </a:p>
        </p:txBody>
      </p:sp>
      <p:pic>
        <p:nvPicPr>
          <p:cNvPr id="1026" name="Picture 2" descr="C:\Users\alejandro\AppData\Local\Microsoft\Windows\Temporary Internet Files\Content.IE5\S6CEMGL5\MP9004118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3"/>
            <a:ext cx="1728192" cy="176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9740615"/>
      </p:ext>
    </p:extLst>
  </p:cSld>
  <p:clrMapOvr>
    <a:masterClrMapping/>
  </p:clrMapOvr>
  <p:transition spd="slow" advTm="503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Catechesis tradende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se trata sobre la catequesis EN NUESTRO TIEMPO</a:t>
            </a:r>
          </a:p>
          <a:p>
            <a:r>
              <a:rPr lang="es-MX" dirty="0" smtClean="0"/>
              <a:t>En el num.23    nos habla de que la catequesis  esta intrínsecamente unida a toda la acción litugica y sacramental .</a:t>
            </a:r>
            <a:endParaRPr lang="es-MX" dirty="0"/>
          </a:p>
        </p:txBody>
      </p:sp>
      <p:pic>
        <p:nvPicPr>
          <p:cNvPr id="2050" name="Picture 2" descr="C:\Users\alejandro\AppData\Local\Microsoft\Windows\Temporary Internet Files\Content.IE5\S6CEMGL5\MP9004000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19900"/>
            <a:ext cx="1728192" cy="19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7836335"/>
      </p:ext>
    </p:extLst>
  </p:cSld>
  <p:clrMapOvr>
    <a:masterClrMapping/>
  </p:clrMapOvr>
  <p:transition spd="slow" advTm="50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1980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09055"/>
            <a:ext cx="6400800" cy="3048001"/>
          </a:xfrm>
        </p:spPr>
        <p:txBody>
          <a:bodyPr/>
          <a:lstStyle/>
          <a:p>
            <a:r>
              <a:rPr lang="es-MX" dirty="0" smtClean="0"/>
              <a:t>Dominicoe cenae.</a:t>
            </a:r>
          </a:p>
          <a:p>
            <a:endParaRPr lang="es-MX" dirty="0"/>
          </a:p>
          <a:p>
            <a:r>
              <a:rPr lang="es-MX" dirty="0" smtClean="0"/>
              <a:t>Se trata del misterio  eucarístico en la vida de la iglesia   y del sacerdote</a:t>
            </a:r>
            <a:endParaRPr lang="es-MX" dirty="0"/>
          </a:p>
        </p:txBody>
      </p:sp>
      <p:pic>
        <p:nvPicPr>
          <p:cNvPr id="3074" name="Picture 2" descr="C:\Users\alejandro\AppData\Local\Microsoft\Windows\Temporary Internet Files\Content.IE5\S6CEMGL5\MC9004351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1838325" cy="16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5691476"/>
      </p:ext>
    </p:extLst>
  </p:cSld>
  <p:clrMapOvr>
    <a:masterClrMapping/>
  </p:clrMapOvr>
  <p:transition spd="slow" advTm="513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198|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FAMILIARIS CONSORTIO.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misión de la familia en el mundo actual.</a:t>
            </a:r>
            <a:endParaRPr lang="es-MX" dirty="0"/>
          </a:p>
        </p:txBody>
      </p:sp>
      <p:pic>
        <p:nvPicPr>
          <p:cNvPr id="4098" name="Picture 2" descr="C:\Users\alejandro\AppData\Local\Microsoft\Windows\Temporary Internet Files\Content.IE5\S6CEMGL5\MP90040927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032448" cy="23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8349877"/>
      </p:ext>
    </p:extLst>
  </p:cSld>
  <p:clrMapOvr>
    <a:masterClrMapping/>
  </p:clrMapOvr>
  <p:transition spd="slow" advTm="489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1983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060848"/>
            <a:ext cx="6400800" cy="3048001"/>
          </a:xfrm>
        </p:spPr>
        <p:txBody>
          <a:bodyPr/>
          <a:lstStyle/>
          <a:p>
            <a:r>
              <a:rPr lang="es-MX" dirty="0" smtClean="0"/>
              <a:t>Aperite portas  redemptori.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   </a:t>
            </a:r>
          </a:p>
          <a:p>
            <a:r>
              <a:rPr lang="es-MX" dirty="0"/>
              <a:t> </a:t>
            </a:r>
            <a:r>
              <a:rPr lang="es-MX" dirty="0" smtClean="0"/>
              <a:t>             se proclama el año santo de la redención.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573016"/>
            <a:ext cx="2016224" cy="20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4852455"/>
      </p:ext>
    </p:extLst>
  </p:cSld>
  <p:clrMapOvr>
    <a:masterClrMapping/>
  </p:clrMapOvr>
  <p:transition spd="slow" advTm="51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1983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  <a:p>
            <a:r>
              <a:rPr lang="es-MX" dirty="0" smtClean="0"/>
              <a:t>Sacrae disciplinae legis.</a:t>
            </a:r>
          </a:p>
          <a:p>
            <a:r>
              <a:rPr lang="es-MX" dirty="0"/>
              <a:t> </a:t>
            </a:r>
            <a:r>
              <a:rPr lang="es-MX" dirty="0" smtClean="0"/>
              <a:t>                   código de derecho canónico.</a:t>
            </a:r>
            <a:endParaRPr lang="es-MX" dirty="0"/>
          </a:p>
        </p:txBody>
      </p:sp>
      <p:pic>
        <p:nvPicPr>
          <p:cNvPr id="6146" name="Picture 2" descr="C:\Users\alejandro\AppData\Local\Microsoft\Windows\Temporary Internet Files\Content.IE5\S6CEMGL5\MC9003440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558" y="3356992"/>
            <a:ext cx="2111235" cy="21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9895813"/>
      </p:ext>
    </p:extLst>
  </p:cSld>
  <p:clrMapOvr>
    <a:masterClrMapping/>
  </p:clrMapOvr>
  <p:transition spd="slow" advTm="508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1984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3212976"/>
            <a:ext cx="6400800" cy="2273425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Quoniam in celeri</a:t>
            </a:r>
          </a:p>
          <a:p>
            <a:r>
              <a:rPr lang="es-MX" dirty="0" smtClean="0"/>
              <a:t>Es el documento oficial en el que el papa JUAN PABLO II divide en sagrada congregación para  el culto divino  y sagrada congregación para los sacramentos.</a:t>
            </a:r>
          </a:p>
          <a:p>
            <a:endParaRPr lang="es-MX" dirty="0" smtClean="0"/>
          </a:p>
        </p:txBody>
      </p:sp>
      <p:pic>
        <p:nvPicPr>
          <p:cNvPr id="7170" name="Picture 2" descr="C:\Users\alejandro\AppData\Local\Microsoft\Windows\Temporary Internet Files\Content.IE5\S6CEMGL5\MP9003992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070" y="1844824"/>
            <a:ext cx="2850820" cy="22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524808"/>
      </p:ext>
    </p:extLst>
  </p:cSld>
  <p:clrMapOvr>
    <a:masterClrMapping/>
  </p:clrMapOvr>
  <p:transition spd="slow" advTm="507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197</TotalTime>
  <Words>291</Words>
  <Application>Microsoft Office PowerPoint</Application>
  <PresentationFormat>Presentación en pantalla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Alta costura</vt:lpstr>
      <vt:lpstr>la liturgia en el magisterio de juan pablo II</vt:lpstr>
      <vt:lpstr>1979</vt:lpstr>
      <vt:lpstr>1979</vt:lpstr>
      <vt:lpstr>Catechesis tradende</vt:lpstr>
      <vt:lpstr>1980</vt:lpstr>
      <vt:lpstr>198|</vt:lpstr>
      <vt:lpstr>1983</vt:lpstr>
      <vt:lpstr>1983</vt:lpstr>
      <vt:lpstr>1984</vt:lpstr>
      <vt:lpstr>1984</vt:lpstr>
      <vt:lpstr>|988</vt:lpstr>
      <vt:lpstr>1988</vt:lpstr>
      <vt:lpstr>1988</vt:lpstr>
      <vt:lpstr>1988</vt:lpstr>
      <vt:lpstr>1990</vt:lpstr>
      <vt:lpstr>1992</vt:lpstr>
      <vt:lpstr>1994</vt:lpstr>
      <vt:lpstr>1994</vt:lpstr>
      <vt:lpstr>1995</vt:lpstr>
      <vt:lpstr>2003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liturgia en el magsterio de juan pablo II</dc:title>
  <dc:creator>alejandro</dc:creator>
  <cp:lastModifiedBy>PadreFederico</cp:lastModifiedBy>
  <cp:revision>28</cp:revision>
  <dcterms:created xsi:type="dcterms:W3CDTF">2011-05-10T22:25:50Z</dcterms:created>
  <dcterms:modified xsi:type="dcterms:W3CDTF">2012-01-21T19:27:50Z</dcterms:modified>
</cp:coreProperties>
</file>